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8" r:id="rId2"/>
    <p:sldId id="282" r:id="rId3"/>
    <p:sldId id="283" r:id="rId4"/>
    <p:sldId id="280" r:id="rId5"/>
    <p:sldId id="271" r:id="rId6"/>
    <p:sldId id="285" r:id="rId7"/>
    <p:sldId id="279" r:id="rId8"/>
    <p:sldId id="281" r:id="rId9"/>
    <p:sldId id="266" r:id="rId10"/>
    <p:sldId id="277" r:id="rId11"/>
    <p:sldId id="28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0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A441A-ACB6-9443-AAD8-9551160A101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99C52-4034-B144-B9F2-1A9969AD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82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BA4A2-612A-084A-A8AA-E0FA162D93C0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2C97-07D5-754C-95D7-A20FD2A4B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60E-7737-4D4C-8E40-CF0F0EB60C73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8290-1C52-A24A-92A0-D0D680C6A8CE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51BF-ABFD-4945-8C29-CCEFF0F1CC5E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3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1AB9-51C8-4445-B54F-205D6757772F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0E5A-C010-5B44-8AD0-50FFB1DB40B4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68D-004C-5443-85FB-AA456AAE79FB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F026-42B1-C84A-8113-59FAFE5FB478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9018-37B5-4245-810C-03D4F2E7134E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710-EC8A-6B4F-AFCC-7B2011B0660E}" type="datetime1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8D3-B116-D846-82A8-FA2B3D7EA51F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34F4-04D9-DF4E-A12F-E69107A06813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F7E1-153C-1D48-9F1A-048C11D18D53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ucation.github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STAT115 Lab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31 January/2 February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5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/products/</a:t>
            </a:r>
            <a:r>
              <a:rPr lang="en-US" dirty="0" err="1"/>
              <a:t>rstudio</a:t>
            </a:r>
            <a:r>
              <a:rPr lang="en-US" dirty="0"/>
              <a:t>/download/</a:t>
            </a:r>
          </a:p>
        </p:txBody>
      </p:sp>
    </p:spTree>
    <p:extLst>
      <p:ext uri="{BB962C8B-B14F-4D97-AF65-F5344CB8AC3E}">
        <p14:creationId xmlns:p14="http://schemas.microsoft.com/office/powerpoint/2010/main" val="167296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pPr lvl="1"/>
            <a:r>
              <a:rPr lang="en-US" dirty="0" smtClean="0"/>
              <a:t>Create account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://education.github.com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Two years of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ge result for roadmap tissu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67286"/>
            <a:ext cx="90106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9061" y="6488668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NIH Roadmap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8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2.2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5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661988"/>
            <a:ext cx="6858000" cy="559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300"/>
            <a:ext cx="20701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08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91" y="0"/>
            <a:ext cx="3575305" cy="5216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 Plots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26"/>
          <a:stretch/>
        </p:blipFill>
        <p:spPr bwMode="auto">
          <a:xfrm>
            <a:off x="1143000" y="2769946"/>
            <a:ext cx="6858000" cy="158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25" b="64188"/>
          <a:stretch/>
        </p:blipFill>
        <p:spPr bwMode="auto">
          <a:xfrm>
            <a:off x="1143000" y="4522176"/>
            <a:ext cx="7152308" cy="177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809204"/>
              </p:ext>
            </p:extLst>
          </p:nvPr>
        </p:nvGraphicFramePr>
        <p:xfrm>
          <a:off x="3048000" y="1417638"/>
          <a:ext cx="30480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1206500" imgH="469900" progId="Equation.3">
                  <p:embed/>
                </p:oleObj>
              </mc:Choice>
              <mc:Fallback>
                <p:oleObj name="Equation" r:id="rId5" imgW="1206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417638"/>
                        <a:ext cx="3048000" cy="1187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4557" y="401540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13142" y="6292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110215" y="536713"/>
            <a:ext cx="6827837" cy="5713413"/>
            <a:chOff x="330" y="377"/>
            <a:chExt cx="4301" cy="3599"/>
          </a:xfrm>
        </p:grpSpPr>
        <p:pic>
          <p:nvPicPr>
            <p:cNvPr id="5" name="Picture 6" descr="plot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1" r="3999"/>
            <a:stretch>
              <a:fillRect/>
            </a:stretch>
          </p:blipFill>
          <p:spPr bwMode="auto">
            <a:xfrm>
              <a:off x="2544" y="2208"/>
              <a:ext cx="2087" cy="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plot0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9" r="4800"/>
            <a:stretch>
              <a:fillRect/>
            </a:stretch>
          </p:blipFill>
          <p:spPr bwMode="auto">
            <a:xfrm>
              <a:off x="330" y="377"/>
              <a:ext cx="2080" cy="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 descr="plot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9" r="4800"/>
            <a:stretch>
              <a:fillRect/>
            </a:stretch>
          </p:blipFill>
          <p:spPr bwMode="auto">
            <a:xfrm>
              <a:off x="2554" y="386"/>
              <a:ext cx="2064" cy="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plot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1" r="3999"/>
            <a:stretch>
              <a:fillRect/>
            </a:stretch>
          </p:blipFill>
          <p:spPr bwMode="auto">
            <a:xfrm>
              <a:off x="344" y="2209"/>
              <a:ext cx="2071" cy="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694" y="440"/>
              <a:ext cx="5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>
                  <a:solidFill>
                    <a:srgbClr val="FFFF00"/>
                  </a:solidFill>
                  <a:latin typeface="Helvetica" charset="0"/>
                </a:rPr>
                <a:t>MAS4</a:t>
              </a: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894" y="456"/>
              <a:ext cx="5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>
                  <a:solidFill>
                    <a:srgbClr val="FFFF00"/>
                  </a:solidFill>
                  <a:latin typeface="Helvetica" charset="0"/>
                </a:rPr>
                <a:t>MAS 5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646" y="2296"/>
              <a:ext cx="5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>
                  <a:solidFill>
                    <a:srgbClr val="FFFF00"/>
                  </a:solidFill>
                  <a:latin typeface="Helvetica" charset="0"/>
                </a:rPr>
                <a:t>dChip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878" y="2304"/>
              <a:ext cx="4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>
                  <a:solidFill>
                    <a:srgbClr val="FFFF00"/>
                  </a:solidFill>
                  <a:latin typeface="Helvetica" charset="0"/>
                </a:rPr>
                <a:t>RMA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72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RNA-Seq vs. Microarray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1229" y="6454310"/>
            <a:ext cx="722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=10.1371/journal.pone.0078644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9" y="1279938"/>
            <a:ext cx="7549321" cy="49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46</Words>
  <Application>Microsoft Macintosh PowerPoint</Application>
  <PresentationFormat>On-screen Show (4:3)</PresentationFormat>
  <Paragraphs>19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</vt:lpstr>
      <vt:lpstr>ＭＳ Ｐゴシック</vt:lpstr>
      <vt:lpstr>Office Theme</vt:lpstr>
      <vt:lpstr>Equation</vt:lpstr>
      <vt:lpstr>STAT115 Lab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 Plots</vt:lpstr>
      <vt:lpstr>PowerPoint Presentation</vt:lpstr>
      <vt:lpstr>RNA-Seq vs. Microarray</vt:lpstr>
      <vt:lpstr>RStudio</vt:lpstr>
      <vt:lpstr>Github</vt:lpstr>
    </vt:vector>
  </TitlesOfParts>
  <Company>Harvard Univeristy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Bowtie</dc:title>
  <dc:creator>Caleb Lareau</dc:creator>
  <cp:lastModifiedBy>Lareau, Caleb</cp:lastModifiedBy>
  <cp:revision>31</cp:revision>
  <dcterms:created xsi:type="dcterms:W3CDTF">2016-08-31T15:16:10Z</dcterms:created>
  <dcterms:modified xsi:type="dcterms:W3CDTF">2017-01-31T22:07:15Z</dcterms:modified>
</cp:coreProperties>
</file>